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2" r:id="rId5"/>
    <p:sldId id="283" r:id="rId6"/>
    <p:sldId id="284" r:id="rId7"/>
    <p:sldId id="285" r:id="rId8"/>
    <p:sldId id="286" r:id="rId9"/>
    <p:sldId id="287" r:id="rId10"/>
    <p:sldId id="288" r:id="rId11"/>
    <p:sldId id="291" r:id="rId12"/>
    <p:sldId id="289" r:id="rId13"/>
    <p:sldId id="290" r:id="rId14"/>
    <p:sldId id="294" r:id="rId15"/>
    <p:sldId id="292" r:id="rId16"/>
    <p:sldId id="293" r:id="rId17"/>
    <p:sldId id="29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5D1C02B-449A-4F0E-A1B9-A5AC742D0035}">
          <p14:sldIdLst>
            <p14:sldId id="282"/>
          </p14:sldIdLst>
        </p14:section>
        <p14:section name="Untitled Section" id="{AE5B63BD-FA83-4D4E-B76E-C43263469B78}">
          <p14:sldIdLst>
            <p14:sldId id="283"/>
            <p14:sldId id="284"/>
            <p14:sldId id="285"/>
            <p14:sldId id="286"/>
            <p14:sldId id="287"/>
            <p14:sldId id="288"/>
            <p14:sldId id="291"/>
            <p14:sldId id="289"/>
            <p14:sldId id="290"/>
            <p14:sldId id="294"/>
            <p14:sldId id="292"/>
            <p14:sldId id="293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133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977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68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1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386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93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17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143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817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55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146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7890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17/06/relationships/model3d" Target="../media/model3d2.glb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C5398-C628-478A-822A-BE6CBC515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548639"/>
            <a:ext cx="3511233" cy="2533476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Simple app.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Amazing recipes.</a:t>
            </a:r>
          </a:p>
        </p:txBody>
      </p:sp>
      <p:pic>
        <p:nvPicPr>
          <p:cNvPr id="5" name="Picture 4" descr="A bowl of oranges ">
            <a:extLst>
              <a:ext uri="{FF2B5EF4-FFF2-40B4-BE49-F238E27FC236}">
                <a16:creationId xmlns:a16="http://schemas.microsoft.com/office/drawing/2014/main" id="{46FD3043-02B3-4F91-A2CB-FF01D76F3F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4873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D1645-A286-465F-94CD-50E925B68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Process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FEFAC7A-EE3F-4B5D-8571-9D2E3F6A49A1}"/>
              </a:ext>
            </a:extLst>
          </p:cNvPr>
          <p:cNvSpPr/>
          <p:nvPr/>
        </p:nvSpPr>
        <p:spPr>
          <a:xfrm>
            <a:off x="877076" y="3079102"/>
            <a:ext cx="2239347" cy="161419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Concept</a:t>
            </a:r>
          </a:p>
          <a:p>
            <a:pPr algn="ctr"/>
            <a:r>
              <a:rPr lang="en-US" dirty="0"/>
              <a:t>(1-3 days)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490274E-DDDD-4517-9224-41B963AFB0F3}"/>
              </a:ext>
            </a:extLst>
          </p:cNvPr>
          <p:cNvSpPr/>
          <p:nvPr/>
        </p:nvSpPr>
        <p:spPr>
          <a:xfrm>
            <a:off x="8686799" y="3079103"/>
            <a:ext cx="2239347" cy="161419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Test/Release</a:t>
            </a:r>
          </a:p>
          <a:p>
            <a:pPr algn="ctr"/>
            <a:r>
              <a:rPr lang="en-US" dirty="0"/>
              <a:t>(1-3 days)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18EF49-59F2-4009-9C2C-D3C3D3C6D3EE}"/>
              </a:ext>
            </a:extLst>
          </p:cNvPr>
          <p:cNvSpPr/>
          <p:nvPr/>
        </p:nvSpPr>
        <p:spPr>
          <a:xfrm>
            <a:off x="4765460" y="3079102"/>
            <a:ext cx="2239347" cy="161419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Design/Develop</a:t>
            </a:r>
          </a:p>
          <a:p>
            <a:pPr algn="ctr"/>
            <a:r>
              <a:rPr lang="en-US" dirty="0"/>
              <a:t>(2-3 weeks)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7D26FE-EB1C-4058-AA11-AB6B9EA02872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>
            <a:off x="3116423" y="3886200"/>
            <a:ext cx="1649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02D7328-425E-4625-9617-150DC3581597}"/>
              </a:ext>
            </a:extLst>
          </p:cNvPr>
          <p:cNvCxnSpPr>
            <a:cxnSpLocks/>
            <a:stCxn id="11" idx="3"/>
            <a:endCxn id="7" idx="1"/>
          </p:cNvCxnSpPr>
          <p:nvPr/>
        </p:nvCxnSpPr>
        <p:spPr>
          <a:xfrm>
            <a:off x="7004807" y="3886200"/>
            <a:ext cx="168199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985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43053-E5F3-4BA2-9607-3CC9A4C89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15648-4127-4CB7-80E3-790E1572A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0596881" cy="3602736"/>
          </a:xfrm>
        </p:spPr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No Messy explanations here, just easy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recipes with big, nice pictures to click on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073CFB-E51B-46F9-9B2A-F2D9B44EC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653" y="1809192"/>
            <a:ext cx="1857214" cy="414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1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0095A-B6AF-480C-921A-4EF48652C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7E5143-BAD8-4D57-A2F2-D915285C03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66857" y="2180869"/>
            <a:ext cx="2844697" cy="36337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6E8A40-D069-434A-914E-5DC6295FFC36}"/>
              </a:ext>
            </a:extLst>
          </p:cNvPr>
          <p:cNvSpPr txBox="1"/>
          <p:nvPr/>
        </p:nvSpPr>
        <p:spPr>
          <a:xfrm>
            <a:off x="944401" y="2180869"/>
            <a:ext cx="3872089" cy="3344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 </a:t>
            </a: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 plan on making the recipes as short and sweet as possible to minimize the amount of re-reads the user has to do to find their place again.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156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5216D-F6A1-4AA6-9CEE-107012EE4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9FC625-2E9D-4CEC-A69E-3D4F356C9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83254" y="1773548"/>
            <a:ext cx="2014650" cy="363378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0EF2AF-F1A6-4DDB-812A-ECA08AE4704A}"/>
              </a:ext>
            </a:extLst>
          </p:cNvPr>
          <p:cNvSpPr txBox="1"/>
          <p:nvPr/>
        </p:nvSpPr>
        <p:spPr>
          <a:xfrm>
            <a:off x="409972" y="2594028"/>
            <a:ext cx="6096000" cy="1669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 Recipes like this, I plan on having a link embedded for the user to easily navigate to another recipe they would possibly use as a side to go with the dish.</a:t>
            </a:r>
          </a:p>
        </p:txBody>
      </p:sp>
    </p:spTree>
    <p:extLst>
      <p:ext uri="{BB962C8B-B14F-4D97-AF65-F5344CB8AC3E}">
        <p14:creationId xmlns:p14="http://schemas.microsoft.com/office/powerpoint/2010/main" val="1840746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D0B73-E17E-4782-8AB3-526E9E3A2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F5193-3E03-4298-836F-F98EE11D6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  <a:p>
            <a:r>
              <a:rPr lang="en-US" dirty="0"/>
              <a:t>E-mail me at zacbou5063@students.ecpi.edu</a:t>
            </a:r>
          </a:p>
        </p:txBody>
      </p:sp>
    </p:spTree>
    <p:extLst>
      <p:ext uri="{BB962C8B-B14F-4D97-AF65-F5344CB8AC3E}">
        <p14:creationId xmlns:p14="http://schemas.microsoft.com/office/powerpoint/2010/main" val="677124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					</a:t>
            </a:r>
            <a:r>
              <a:rPr lang="en-US" dirty="0">
                <a:solidFill>
                  <a:srgbClr val="0070C0"/>
                </a:solidFill>
              </a:rPr>
              <a:t>	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	Welcome!</a:t>
            </a:r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CFB18ED8-FA36-4F12-9440-47AB10274B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2234930" y="2445778"/>
            <a:ext cx="1880183" cy="2935287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3ED899-34DB-49BA-9D4A-4916EFEC28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97786" y="2445778"/>
            <a:ext cx="5194770" cy="55337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I am Zack Boutchyard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E979E5C-7A98-4EE1-B8B1-BAF2E69874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14013" y="3429000"/>
            <a:ext cx="5194771" cy="293499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I am here to show you a minimalistic, modern solution that will provide instructions on how to make the most delicious meals. </a:t>
            </a:r>
          </a:p>
        </p:txBody>
      </p:sp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BA17C-D236-467C-B188-EA97ACE79C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333687" y="2591725"/>
            <a:ext cx="5194770" cy="553373"/>
          </a:xfrm>
        </p:spPr>
        <p:txBody>
          <a:bodyPr/>
          <a:lstStyle/>
          <a:p>
            <a:r>
              <a:rPr lang="en-US" sz="7200" dirty="0" err="1"/>
              <a:t>Zesta</a:t>
            </a:r>
            <a:endParaRPr lang="en-US" sz="7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7668E-075D-4768-BFCD-7EA70F4419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52765" y="3420351"/>
            <a:ext cx="5194771" cy="2934999"/>
          </a:xfrm>
        </p:spPr>
        <p:txBody>
          <a:bodyPr/>
          <a:lstStyle/>
          <a:p>
            <a:r>
              <a:rPr lang="en-US" dirty="0"/>
              <a:t>-A refined experience-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0D7DEF-FE51-451A-A14F-AFFAD5F7CD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951168" y="2105842"/>
            <a:ext cx="2078512" cy="207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844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Content Placeholder 4" descr="Orange">
                <a:extLst>
                  <a:ext uri="{FF2B5EF4-FFF2-40B4-BE49-F238E27FC236}">
                    <a16:creationId xmlns:a16="http://schemas.microsoft.com/office/drawing/2014/main" id="{3D3227DF-04F9-4255-8185-6165F7949B0C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37324603"/>
                  </p:ext>
                </p:extLst>
              </p:nvPr>
            </p:nvGraphicFramePr>
            <p:xfrm>
              <a:off x="4863054" y="810774"/>
              <a:ext cx="2465892" cy="26182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465892" cy="2618226"/>
                    </a:xfrm>
                    <a:prstGeom prst="rect">
                      <a:avLst/>
                    </a:prstGeom>
                  </am3d:spPr>
                  <am3d:camera>
                    <am3d:pos x="0" y="0" z="697811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65732" d="1000000"/>
                    <am3d:preTrans dx="-592978" dy="-17936479" dz="-1774750"/>
                    <am3d:scale>
                      <am3d:sx n="1000000" d="1000000"/>
                      <am3d:sy n="1000000" d="1000000"/>
                      <am3d:sz n="1000000" d="1000000"/>
                    </am3d:scale>
                    <am3d:rot ax="263699" ay="-662624" az="-5060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8940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Content Placeholder 4" descr="Orange">
                <a:extLst>
                  <a:ext uri="{FF2B5EF4-FFF2-40B4-BE49-F238E27FC236}">
                    <a16:creationId xmlns:a16="http://schemas.microsoft.com/office/drawing/2014/main" id="{3D3227DF-04F9-4255-8185-6165F7949B0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63054" y="810774"/>
                <a:ext cx="2465892" cy="26182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Chef Knife">
                <a:extLst>
                  <a:ext uri="{FF2B5EF4-FFF2-40B4-BE49-F238E27FC236}">
                    <a16:creationId xmlns:a16="http://schemas.microsoft.com/office/drawing/2014/main" id="{A6351B38-E249-4D18-A5AB-0B012BB3FB9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61070198"/>
                  </p:ext>
                </p:extLst>
              </p:nvPr>
            </p:nvGraphicFramePr>
            <p:xfrm>
              <a:off x="3536888" y="2452157"/>
              <a:ext cx="4222644" cy="3652017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4222644" cy="3652017"/>
                    </a:xfrm>
                    <a:prstGeom prst="rect">
                      <a:avLst/>
                    </a:prstGeom>
                  </am3d:spPr>
                  <am3d:camera>
                    <am3d:pos x="0" y="0" z="4786753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54062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6148117" ay="-522217" az="8736762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3638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Chef Knife">
                <a:extLst>
                  <a:ext uri="{FF2B5EF4-FFF2-40B4-BE49-F238E27FC236}">
                    <a16:creationId xmlns:a16="http://schemas.microsoft.com/office/drawing/2014/main" id="{A6351B38-E249-4D18-A5AB-0B012BB3FB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536888" y="2452157"/>
                <a:ext cx="4222644" cy="36520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Chef Knife">
                <a:extLst>
                  <a:ext uri="{FF2B5EF4-FFF2-40B4-BE49-F238E27FC236}">
                    <a16:creationId xmlns:a16="http://schemas.microsoft.com/office/drawing/2014/main" id="{A12E75E6-66D4-4E49-83F4-036488B06C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97131496"/>
                  </p:ext>
                </p:extLst>
              </p:nvPr>
            </p:nvGraphicFramePr>
            <p:xfrm>
              <a:off x="4439360" y="2577232"/>
              <a:ext cx="4488936" cy="3252577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4488936" cy="3252577"/>
                    </a:xfrm>
                    <a:prstGeom prst="rect">
                      <a:avLst/>
                    </a:prstGeom>
                  </am3d:spPr>
                  <am3d:camera>
                    <am3d:pos x="0" y="0" z="4786753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54062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395298" ay="844167" az="2336236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3638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Chef Knife">
                <a:extLst>
                  <a:ext uri="{FF2B5EF4-FFF2-40B4-BE49-F238E27FC236}">
                    <a16:creationId xmlns:a16="http://schemas.microsoft.com/office/drawing/2014/main" id="{A12E75E6-66D4-4E49-83F4-036488B06C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39360" y="2577232"/>
                <a:ext cx="4488936" cy="325257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4119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05FEB-CAD9-418F-B5D4-B2E077F5F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31E3C-1266-4723-90F5-E9D4E5BDB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Minimalistic</a:t>
            </a:r>
          </a:p>
          <a:p>
            <a:r>
              <a:rPr lang="en-US" dirty="0"/>
              <a:t>Inviting</a:t>
            </a:r>
          </a:p>
          <a:p>
            <a:r>
              <a:rPr lang="en-US" dirty="0"/>
              <a:t>Exclusive set of recipes (The focus isn’t on the number of recipes, but the quality of the recipes provided)</a:t>
            </a:r>
          </a:p>
        </p:txBody>
      </p:sp>
    </p:spTree>
    <p:extLst>
      <p:ext uri="{BB962C8B-B14F-4D97-AF65-F5344CB8AC3E}">
        <p14:creationId xmlns:p14="http://schemas.microsoft.com/office/powerpoint/2010/main" val="2441099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66871-AB8F-4EB5-8B37-09CA60B65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Audience: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80495285-FC58-4EF0-BB5F-B622ACE6B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3747" y="2174922"/>
            <a:ext cx="2917788" cy="2917788"/>
          </a:xfrm>
          <a:blipFill>
            <a:blip r:embed="rId2"/>
            <a:tile tx="0" ty="0" sx="100000" sy="100000" flip="none" algn="tl"/>
          </a:blip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020F9D-CA12-4096-ADA3-5E94C3DBB2CE}"/>
              </a:ext>
            </a:extLst>
          </p:cNvPr>
          <p:cNvSpPr txBox="1"/>
          <p:nvPr/>
        </p:nvSpPr>
        <p:spPr>
          <a:xfrm>
            <a:off x="4618654" y="3059668"/>
            <a:ext cx="39375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app caters towards the users that are wanting to develop better cooking skills and want to learn the fundamentals of cooking through a carefully selected list of recipes. </a:t>
            </a:r>
          </a:p>
        </p:txBody>
      </p:sp>
    </p:spTree>
    <p:extLst>
      <p:ext uri="{BB962C8B-B14F-4D97-AF65-F5344CB8AC3E}">
        <p14:creationId xmlns:p14="http://schemas.microsoft.com/office/powerpoint/2010/main" val="3695502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6414D-7D73-4916-A851-3C24F0FE7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355E8-F4AD-4B13-928F-1809363D1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Intuitive design aimed to make a stress-free experience when looking for meals. </a:t>
            </a:r>
          </a:p>
          <a:p>
            <a:r>
              <a:rPr lang="en-US" dirty="0"/>
              <a:t>Exclusive recipes shown on a small list</a:t>
            </a:r>
          </a:p>
          <a:p>
            <a:r>
              <a:rPr lang="en-US" dirty="0"/>
              <a:t>Pictures and examples of how the meal should look at the end of the recipe</a:t>
            </a:r>
          </a:p>
          <a:p>
            <a:r>
              <a:rPr lang="en-US" dirty="0"/>
              <a:t>Recommendation of a side and a link to that page.</a:t>
            </a:r>
          </a:p>
        </p:txBody>
      </p:sp>
    </p:spTree>
    <p:extLst>
      <p:ext uri="{BB962C8B-B14F-4D97-AF65-F5344CB8AC3E}">
        <p14:creationId xmlns:p14="http://schemas.microsoft.com/office/powerpoint/2010/main" val="3252932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459B8-257E-4628-BF8B-AED7E38B9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BC3B4-4438-435E-BA99-ECFFAEE29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several apps that provide recipes. My job is to set ourselves apart from the competition.</a:t>
            </a:r>
          </a:p>
          <a:p>
            <a:r>
              <a:rPr lang="en-US" dirty="0"/>
              <a:t>Yummly (Largest, has 2M users. Lots to choose from, this app will provide a simplistic design setting ourselves apart.)</a:t>
            </a:r>
          </a:p>
          <a:p>
            <a:r>
              <a:rPr lang="en-US" dirty="0"/>
              <a:t>Tasty (This app has large descriptions and a story on most recipes, my app will have the recipes and the recipes only)</a:t>
            </a:r>
          </a:p>
          <a:p>
            <a:r>
              <a:rPr lang="en-US" dirty="0"/>
              <a:t>NYT Cooking (has recipes from anyone who wants to add them. My app will have pre-selected recipes that will ensure perfection of the amount and ingredients listed)</a:t>
            </a:r>
          </a:p>
        </p:txBody>
      </p:sp>
    </p:spTree>
    <p:extLst>
      <p:ext uri="{BB962C8B-B14F-4D97-AF65-F5344CB8AC3E}">
        <p14:creationId xmlns:p14="http://schemas.microsoft.com/office/powerpoint/2010/main" val="3427283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E4A5A-C930-4E51-9219-9D613A7CC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RISKS/weaknesses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A47F2-4CA0-4CCD-95C8-D70A2160E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Over-Simplistic (not enough features)</a:t>
            </a:r>
          </a:p>
          <a:p>
            <a:r>
              <a:rPr lang="en-US" dirty="0"/>
              <a:t>Not allowed to add recipes (people may want to go to an app that they can share their own recipes)</a:t>
            </a:r>
          </a:p>
          <a:p>
            <a:r>
              <a:rPr lang="en-US" dirty="0"/>
              <a:t>Not enough recipes (They may be looking to cook something different)</a:t>
            </a:r>
          </a:p>
        </p:txBody>
      </p:sp>
    </p:spTree>
    <p:extLst>
      <p:ext uri="{BB962C8B-B14F-4D97-AF65-F5344CB8AC3E}">
        <p14:creationId xmlns:p14="http://schemas.microsoft.com/office/powerpoint/2010/main" val="329478982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Override1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2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2455B2D-BAB7-438A-85DA-0266A24CB79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8C6403A-684A-431F-8F36-A24C99E2866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DF95FD5-1F25-4FA5-84C8-2AB1AFB89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{73D5CD70-787E-43E0-A474-999513285620}tf11964407_win32</Template>
  <TotalTime>108</TotalTime>
  <Words>424</Words>
  <Application>Microsoft Office PowerPoint</Application>
  <PresentationFormat>Widescreen</PresentationFormat>
  <Paragraphs>44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Franklin Gothic Book</vt:lpstr>
      <vt:lpstr>Franklin Gothic Demi</vt:lpstr>
      <vt:lpstr>Gill Sans MT</vt:lpstr>
      <vt:lpstr>Times New Roman</vt:lpstr>
      <vt:lpstr>Wingdings 2</vt:lpstr>
      <vt:lpstr>DividendVTI</vt:lpstr>
      <vt:lpstr>Simple app.  Amazing recipes.</vt:lpstr>
      <vt:lpstr>          Welcome!</vt:lpstr>
      <vt:lpstr>PowerPoint Presentation</vt:lpstr>
      <vt:lpstr>PowerPoint Presentation</vt:lpstr>
      <vt:lpstr>Purpose:</vt:lpstr>
      <vt:lpstr>Audience:</vt:lpstr>
      <vt:lpstr>Features:</vt:lpstr>
      <vt:lpstr>competition</vt:lpstr>
      <vt:lpstr>RISKS/weaknesses</vt:lpstr>
      <vt:lpstr>Development Process</vt:lpstr>
      <vt:lpstr>Example</vt:lpstr>
      <vt:lpstr>Example</vt:lpstr>
      <vt:lpstr>example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app.  Amazing recipes.</dc:title>
  <dc:creator>Zachary Boutchyard</dc:creator>
  <cp:lastModifiedBy>Zachary Boutchyard</cp:lastModifiedBy>
  <cp:revision>9</cp:revision>
  <dcterms:created xsi:type="dcterms:W3CDTF">2021-03-27T14:59:33Z</dcterms:created>
  <dcterms:modified xsi:type="dcterms:W3CDTF">2021-03-27T16:48:23Z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